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E93303-C0CB-4C76-A0ED-F2C263072800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44F193-1EFC-49D1-909C-423F9CBF2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915400" cy="3657600"/>
          </a:xfrm>
        </p:spPr>
        <p:txBody>
          <a:bodyPr/>
          <a:lstStyle/>
          <a:p>
            <a:r>
              <a:rPr lang="sr-Cyrl-RS" dirty="0" smtClean="0"/>
              <a:t>Лепо је,лоше је ...</a:t>
            </a:r>
          </a:p>
          <a:p>
            <a:r>
              <a:rPr lang="sr-Cyrl-RS" dirty="0" smtClean="0"/>
              <a:t>(време)</a:t>
            </a:r>
            <a:endParaRPr lang="en-US" dirty="0" smtClean="0"/>
          </a:p>
          <a:p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Наставник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Анђела Невенкић                                                                  Разред : пети 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ОШ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Вук Караџић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, Смедеревска Паланка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 fait </a:t>
            </a:r>
            <a:r>
              <a:rPr lang="en-US" dirty="0" err="1" smtClean="0"/>
              <a:t>beau,il</a:t>
            </a:r>
            <a:r>
              <a:rPr lang="en-US" dirty="0" smtClean="0"/>
              <a:t> fait </a:t>
            </a:r>
            <a:r>
              <a:rPr lang="en-US" dirty="0" err="1" smtClean="0"/>
              <a:t>mauvais</a:t>
            </a:r>
            <a:endParaRPr lang="en-US" dirty="0"/>
          </a:p>
        </p:txBody>
      </p:sp>
      <p:pic>
        <p:nvPicPr>
          <p:cNvPr id="4" name="Picture 3" descr="20200522_183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505200"/>
            <a:ext cx="2590800" cy="1320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20200524_1304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352800"/>
            <a:ext cx="1769880" cy="1371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vuksli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5486400"/>
            <a:ext cx="2438400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81800" cy="21336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Хвала на пажњи!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Уводни део часа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Наставник поздравља ученике и упуће их у тему која ће се током тог часа реализовати кроз вежбање.</a:t>
            </a:r>
          </a:p>
          <a:p>
            <a:pPr>
              <a:buNone/>
            </a:pPr>
            <a:endParaRPr lang="sr-Cyrl-RS" sz="1800" dirty="0" smtClean="0"/>
          </a:p>
          <a:p>
            <a:r>
              <a:rPr lang="sr-Cyrl-RS" sz="1800" dirty="0" smtClean="0"/>
              <a:t>Наставна тема –временске прилике.</a:t>
            </a:r>
          </a:p>
          <a:p>
            <a:pPr>
              <a:buNone/>
            </a:pPr>
            <a:endParaRPr lang="sr-Cyrl-RS" sz="1800" dirty="0" smtClean="0"/>
          </a:p>
          <a:p>
            <a:r>
              <a:rPr lang="sr-Cyrl-RS" sz="1800" dirty="0" smtClean="0"/>
              <a:t>Наставник пита ученике од чега све зависе врменске прилике. Очекивани одговор од ученика је – годишња доба.</a:t>
            </a:r>
          </a:p>
          <a:p>
            <a:pPr>
              <a:buNone/>
            </a:pPr>
            <a:endParaRPr lang="sr-Cyrl-RS" sz="1800" dirty="0" smtClean="0"/>
          </a:p>
          <a:p>
            <a:r>
              <a:rPr lang="sr-Cyrl-RS" sz="1800" dirty="0" smtClean="0"/>
              <a:t>Наставник показује цртеже где ученици могу да виде различита годишња доба. Они треба да их препознају и усмено кажу које је то годишње доба.</a:t>
            </a:r>
          </a:p>
          <a:p>
            <a:pPr>
              <a:buNone/>
            </a:pPr>
            <a:endParaRPr lang="sr-Cyrl-RS" sz="1800" dirty="0" smtClean="0"/>
          </a:p>
          <a:p>
            <a:r>
              <a:rPr lang="sr-Cyrl-RS" sz="1800" dirty="0" smtClean="0"/>
              <a:t>Очекивани одговори ученика су следећи : </a:t>
            </a:r>
          </a:p>
          <a:p>
            <a:pPr>
              <a:buNone/>
            </a:pPr>
            <a:endParaRPr lang="sr-Cyrl-R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705600"/>
          </a:xfrm>
        </p:spPr>
        <p:txBody>
          <a:bodyPr/>
          <a:lstStyle/>
          <a:p>
            <a:pPr algn="l"/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Le  printemps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-пролеће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l’été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лето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L’automne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јесен   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l’hiver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зима</a:t>
            </a:r>
          </a:p>
          <a:p>
            <a:pPr algn="l"/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20200524_1304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2971800" cy="2202784"/>
          </a:xfrm>
          <a:prstGeom prst="rect">
            <a:avLst/>
          </a:prstGeom>
        </p:spPr>
      </p:pic>
      <p:pic>
        <p:nvPicPr>
          <p:cNvPr id="5" name="Picture 4" descr="20200524_1304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838200"/>
            <a:ext cx="2819400" cy="2119198"/>
          </a:xfrm>
          <a:prstGeom prst="rect">
            <a:avLst/>
          </a:prstGeom>
        </p:spPr>
      </p:pic>
      <p:pic>
        <p:nvPicPr>
          <p:cNvPr id="6" name="Picture 5" descr="20200524_1304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6900" y="3886200"/>
            <a:ext cx="2222500" cy="2667000"/>
          </a:xfrm>
          <a:prstGeom prst="rect">
            <a:avLst/>
          </a:prstGeom>
        </p:spPr>
      </p:pic>
      <p:pic>
        <p:nvPicPr>
          <p:cNvPr id="7" name="Picture 6" descr="20200524_13044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3810000"/>
            <a:ext cx="1864949" cy="2743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382000" cy="3276600"/>
          </a:xfrm>
        </p:spPr>
        <p:txBody>
          <a:bodyPr>
            <a:normAutofit/>
          </a:bodyPr>
          <a:lstStyle/>
          <a:p>
            <a:pPr algn="l"/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Пошто је наставник увео ученике у тему часа,главни део часа почиње питањем-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Quel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temps fait-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Какво је време?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Док поставља питање,наставник импровизује следећу ситуацију и узима кишобран.Очекиван одговор ученика је : 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Il pleut.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Пада киша.</a:t>
            </a:r>
          </a:p>
          <a:p>
            <a:pPr marL="342900" indent="-342900" algn="l"/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Наставник импровизује другу ситуацију у којој користи лепезу. Очекиван одговор ученика је :</a:t>
            </a:r>
          </a:p>
          <a:p>
            <a:pPr marL="342900" indent="-342900" algn="l"/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Il fait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chaud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 Топло је. </a:t>
            </a:r>
          </a:p>
          <a:p>
            <a:pPr algn="l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Главни део часа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534400" cy="5791200"/>
          </a:xfrm>
        </p:spPr>
        <p:txBody>
          <a:bodyPr/>
          <a:lstStyle/>
          <a:p>
            <a:r>
              <a:rPr lang="sr-Cyrl-RS" dirty="0" smtClean="0"/>
              <a:t>Како су ученици препознали одређене ситуације методом демонстрације,наставник ће их замолити да </a:t>
            </a:r>
            <a:r>
              <a:rPr lang="sr-Cyrl-RS" dirty="0" smtClean="0"/>
              <a:t>свако </a:t>
            </a:r>
            <a:r>
              <a:rPr lang="sr-Cyrl-RS" dirty="0" smtClean="0"/>
              <a:t>од њих цртежом представи једну временску прилику и да пита своје другаре да је препознају и именују на страном језику.</a:t>
            </a:r>
          </a:p>
          <a:p>
            <a:r>
              <a:rPr lang="sr-Cyrl-RS" dirty="0" smtClean="0"/>
              <a:t>Свако од ученика је припремио по 5 цртежа и ставио у теглицу коју су самоиницијативно украсили бојама француске заставе.</a:t>
            </a:r>
          </a:p>
          <a:p>
            <a:r>
              <a:rPr lang="sr-Cyrl-RS" dirty="0" smtClean="0"/>
              <a:t>Ученици један по један показују своје цртеже другима уз питање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temps fait-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Какво је време?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Очекивани одговори 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86800" cy="6400800"/>
          </a:xfrm>
        </p:spPr>
        <p:txBody>
          <a:bodyPr>
            <a:normAutofit/>
          </a:bodyPr>
          <a:lstStyle/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Il fait beau. 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Лепо је.</a:t>
            </a:r>
          </a:p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Il fait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mauvais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Лоше је.</a:t>
            </a:r>
          </a:p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pleut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Пада киша.</a:t>
            </a:r>
          </a:p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neige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Пада снег.</a:t>
            </a:r>
          </a:p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Il fait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chaud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Топло је.</a:t>
            </a:r>
          </a:p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Il fait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froid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Хладно је.</a:t>
            </a:r>
          </a:p>
          <a:p>
            <a:pPr algn="l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Ученици су актери часа. Самостално представљају своје радове и самостално говоре о одређеној временској прилици. Наставник је у улози водича током њихових кратких дијалога</a:t>
            </a: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763000" cy="6553200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Ученик који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претходном часу реализовао најбоље задатке,је на овом часу награђен тиме што је асистент наставнику и он евидентира све тачне одговоре својих другара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За сваки тачан одговор деца показују :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За сваки нетачан одговор деца показују :</a:t>
            </a:r>
          </a:p>
          <a:p>
            <a:endParaRPr lang="en-US" dirty="0"/>
          </a:p>
        </p:txBody>
      </p:sp>
      <p:pic>
        <p:nvPicPr>
          <p:cNvPr id="4" name="Picture 3" descr="180px-Smiley_icon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2571750"/>
            <a:ext cx="1466850" cy="1466850"/>
          </a:xfrm>
          <a:prstGeom prst="rect">
            <a:avLst/>
          </a:prstGeom>
        </p:spPr>
      </p:pic>
      <p:pic>
        <p:nvPicPr>
          <p:cNvPr id="5" name="Picture 4" descr="tdtzduz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724400"/>
            <a:ext cx="2336800" cy="1752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3124200"/>
            <a:ext cx="8610600" cy="3429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Изгледало је овако: </a:t>
            </a:r>
            <a:endParaRPr lang="en-US" dirty="0"/>
          </a:p>
        </p:txBody>
      </p:sp>
      <p:pic>
        <p:nvPicPr>
          <p:cNvPr id="1028" name="Picture 4" descr="C:\Users\HP\Desktop\magija\Screenshot_20200525-215012_Video Play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124200"/>
            <a:ext cx="3026561" cy="1743075"/>
          </a:xfrm>
          <a:prstGeom prst="rect">
            <a:avLst/>
          </a:prstGeom>
          <a:noFill/>
        </p:spPr>
      </p:pic>
      <p:pic>
        <p:nvPicPr>
          <p:cNvPr id="1029" name="Picture 5" descr="C:\Users\HP\Desktop\magija\Screenshot_20200525-215029_Video Play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76800"/>
            <a:ext cx="2781300" cy="1676400"/>
          </a:xfrm>
          <a:prstGeom prst="rect">
            <a:avLst/>
          </a:prstGeom>
          <a:noFill/>
        </p:spPr>
      </p:pic>
      <p:pic>
        <p:nvPicPr>
          <p:cNvPr id="1030" name="Picture 6" descr="C:\Users\HP\Desktop\magija\Screenshot_20200525-215045_Video Play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124200"/>
            <a:ext cx="2365018" cy="1362075"/>
          </a:xfrm>
          <a:prstGeom prst="rect">
            <a:avLst/>
          </a:prstGeom>
          <a:noFill/>
        </p:spPr>
      </p:pic>
      <p:pic>
        <p:nvPicPr>
          <p:cNvPr id="1031" name="Picture 7" descr="C:\Users\HP\Desktop\magija\Screenshot_20200525-215055_Video Play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124200"/>
            <a:ext cx="2476500" cy="1426281"/>
          </a:xfrm>
          <a:prstGeom prst="rect">
            <a:avLst/>
          </a:prstGeom>
          <a:noFill/>
        </p:spPr>
      </p:pic>
      <p:pic>
        <p:nvPicPr>
          <p:cNvPr id="1032" name="Picture 8" descr="C:\Users\HP\Desktop\magija\Screenshot_20200525-215140_Samsung captur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4495800"/>
            <a:ext cx="3771900" cy="2172335"/>
          </a:xfrm>
          <a:prstGeom prst="rect">
            <a:avLst/>
          </a:prstGeom>
          <a:noFill/>
        </p:spPr>
      </p:pic>
      <p:pic>
        <p:nvPicPr>
          <p:cNvPr id="1033" name="Picture 9" descr="C:\Users\HP\Desktop\magija\Screenshot_20200525-215226_Video Play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6473" y="4572000"/>
            <a:ext cx="2567527" cy="2057400"/>
          </a:xfrm>
          <a:prstGeom prst="rect">
            <a:avLst/>
          </a:prstGeom>
          <a:noFill/>
        </p:spPr>
      </p:pic>
      <p:pic>
        <p:nvPicPr>
          <p:cNvPr id="1034" name="Picture 10" descr="C:\Users\HP\Desktop\magija\Screenshot_20200525-215201_Video Play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72400" y="3048000"/>
            <a:ext cx="1638300" cy="15811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Завршни део часа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Када сви представе своје цртеже,ученик (асистент) саопштава резултате.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Наставник ће замолити једног од ученика да резимира шта је рађено током часа и да у разговору са осталим ученицима попуни анкету о евалуацији часа.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 крају часа наставник даје инструкције ученицима за домаћи задатак, а ученик који је имао највише тачних одговора је асистент наставнику наредног часа.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 Циљ је био коректан изговор речи и реченица које се користе за представљање годишњих доба и временских прилика.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Исходи-да ученици знају на основу цртежа или слике да представе одређено годишње доба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и временске прилике на француском језику, да умеју правилно да изговарају речи на француском језику везане за наведену тему.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Самоевалуација часа је урађена,циљ остварен и исходи реализовани.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Ученици су били актери часа,док је наставник примењивао комуникативну методу и методу демонстрације у раду.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531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Il fait beau,il fait mauvais</vt:lpstr>
      <vt:lpstr>Уводни део часа</vt:lpstr>
      <vt:lpstr>Slide 3</vt:lpstr>
      <vt:lpstr>Главни део часа</vt:lpstr>
      <vt:lpstr>Slide 5</vt:lpstr>
      <vt:lpstr>Slide 6</vt:lpstr>
      <vt:lpstr>Slide 7</vt:lpstr>
      <vt:lpstr>Изгледало је овако: </vt:lpstr>
      <vt:lpstr>Завршни део часа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 temps, mauvais temps</dc:title>
  <dc:creator>HP</dc:creator>
  <cp:lastModifiedBy>HP</cp:lastModifiedBy>
  <cp:revision>16</cp:revision>
  <dcterms:created xsi:type="dcterms:W3CDTF">2020-05-22T11:51:33Z</dcterms:created>
  <dcterms:modified xsi:type="dcterms:W3CDTF">2020-05-27T22:17:13Z</dcterms:modified>
</cp:coreProperties>
</file>